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61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44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90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05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92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67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7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6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11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50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B464-6F61-41F7-AC4F-6F7830DE8081}" type="datetimeFigureOut">
              <a:rPr lang="pl-PL" smtClean="0"/>
              <a:t>2021-03-15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C761-1B3B-4F80-8306-4295FB4BE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42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Zlecanie zadań w dobie pandemii 2020 r. 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r>
              <a:rPr lang="pl-PL" sz="4000" dirty="0" smtClean="0"/>
              <a:t>Przykład: Dąbrowa Górnicza</a:t>
            </a:r>
          </a:p>
          <a:p>
            <a:endParaRPr lang="pl-PL" dirty="0"/>
          </a:p>
          <a:p>
            <a:r>
              <a:rPr lang="pl-PL" dirty="0" smtClean="0"/>
              <a:t>XIV Ogólnopolskie Forum Pełnomocników 2021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22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1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50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Zlecanie zadań w dobie pandemii 2020 r.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Zlecanie zadań w dobie pandemii 2020 r. </dc:title>
  <dc:creator>Zbigniew Wejcman</dc:creator>
  <cp:lastModifiedBy>Zbigniew Wejcman</cp:lastModifiedBy>
  <cp:revision>1</cp:revision>
  <dcterms:created xsi:type="dcterms:W3CDTF">2021-03-15T13:26:44Z</dcterms:created>
  <dcterms:modified xsi:type="dcterms:W3CDTF">2021-03-15T13:27:33Z</dcterms:modified>
</cp:coreProperties>
</file>